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329" r:id="rId2"/>
    <p:sldId id="273" r:id="rId3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0E08D-EC5E-4034-868B-980A66191D48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90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26695" y="3520346"/>
            <a:ext cx="7315200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みそ汁の</a:t>
            </a:r>
            <a:r>
              <a:rPr lang="ja-JP" altLang="en-US" sz="2800" dirty="0" smtClean="0">
                <a:solidFill>
                  <a:schemeClr val="tx1"/>
                </a:solidFill>
              </a:rPr>
              <a:t>実 その２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B4A87D1E-DBF3-4B49-A6E6-9D75944A4B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158" y="-5456"/>
            <a:ext cx="2520000" cy="2423604"/>
          </a:xfrm>
          <a:prstGeom prst="rect">
            <a:avLst/>
          </a:prstGeom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3D228A67-4855-4D68-AEAB-B7062C84C8A8}"/>
              </a:ext>
            </a:extLst>
          </p:cNvPr>
          <p:cNvSpPr txBox="1"/>
          <p:nvPr/>
        </p:nvSpPr>
        <p:spPr>
          <a:xfrm>
            <a:off x="2716442" y="718718"/>
            <a:ext cx="13388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かぼちゃ</a:t>
            </a:r>
            <a:endParaRPr kumimoji="1"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600" u="sng" dirty="0" smtClean="0"/>
              <a:t>(</a:t>
            </a:r>
            <a:r>
              <a:rPr kumimoji="1" lang="en-US" altLang="ja-JP" sz="1600" u="sng" dirty="0"/>
              <a:t>36g)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一口程度の大きさ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切る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779596E-A023-46FD-9DE4-271ADC3206D3}"/>
              </a:ext>
            </a:extLst>
          </p:cNvPr>
          <p:cNvSpPr txBox="1"/>
          <p:nvPr/>
        </p:nvSpPr>
        <p:spPr>
          <a:xfrm>
            <a:off x="2743703" y="3097410"/>
            <a:ext cx="172354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0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だいこん</a:t>
            </a:r>
            <a:endParaRPr kumimoji="1" lang="en-US" altLang="ja-JP" sz="2000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20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u="sng" dirty="0" smtClean="0"/>
              <a:t>(</a:t>
            </a:r>
            <a:r>
              <a:rPr kumimoji="1" lang="en-US" altLang="ja-JP" u="sng" dirty="0"/>
              <a:t>39g)</a:t>
            </a:r>
          </a:p>
          <a:p>
            <a:pPr algn="ctr"/>
            <a:endParaRPr lang="en-US" altLang="ja-JP" sz="1000" dirty="0"/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（皮はむかなくてもよい）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短冊</a:t>
            </a:r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切りにする。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25" name="Picture 2" descr="I:\2013卒研tomita\調理実習\DSC00143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82" y="2461567"/>
            <a:ext cx="2593076" cy="242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図 26">
            <a:extLst>
              <a:ext uri="{FF2B5EF4-FFF2-40B4-BE49-F238E27FC236}">
                <a16:creationId xmlns:a16="http://schemas.microsoft.com/office/drawing/2014/main" id="{A16DF219-16D1-4789-ACA6-7029E0469EE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169" y="4934287"/>
            <a:ext cx="1839989" cy="1913145"/>
          </a:xfrm>
          <a:prstGeom prst="rect">
            <a:avLst/>
          </a:prstGeom>
        </p:spPr>
      </p:pic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444E0DBA-273B-41E8-A2BD-0EB106F1C5BF}"/>
              </a:ext>
            </a:extLst>
          </p:cNvPr>
          <p:cNvSpPr txBox="1"/>
          <p:nvPr/>
        </p:nvSpPr>
        <p:spPr>
          <a:xfrm>
            <a:off x="2597158" y="5348798"/>
            <a:ext cx="13388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ごぼう </a:t>
            </a:r>
            <a:endParaRPr kumimoji="1"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en-US" altLang="ja-JP" sz="1600" u="sng" dirty="0" smtClean="0"/>
              <a:t>(</a:t>
            </a:r>
            <a:r>
              <a:rPr kumimoji="1" lang="en-US" altLang="ja-JP" sz="1600" u="sng" dirty="0"/>
              <a:t>17g)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皮をこそげおとし，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ななめうす切り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する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</a:p>
        </p:txBody>
      </p:sp>
      <p:pic>
        <p:nvPicPr>
          <p:cNvPr id="29" name="図 2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86072" y="4820469"/>
            <a:ext cx="1915643" cy="2019870"/>
          </a:xfrm>
          <a:prstGeom prst="rect">
            <a:avLst/>
          </a:prstGeom>
        </p:spPr>
      </p:pic>
      <p:sp>
        <p:nvSpPr>
          <p:cNvPr id="30" name="正方形/長方形 29"/>
          <p:cNvSpPr/>
          <p:nvPr/>
        </p:nvSpPr>
        <p:spPr>
          <a:xfrm>
            <a:off x="7541623" y="5348798"/>
            <a:ext cx="12612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にんじん</a:t>
            </a:r>
            <a:endParaRPr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en-US" altLang="ja-JP" sz="1600" b="1" u="sng" dirty="0" smtClean="0">
                <a:ea typeface="HG丸ｺﾞｼｯｸM-PRO" panose="020F0600000000000000" pitchFamily="50" charset="-128"/>
              </a:rPr>
              <a:t>(</a:t>
            </a:r>
            <a:r>
              <a:rPr lang="en-US" altLang="ja-JP" sz="1600" b="1" u="sng" dirty="0">
                <a:ea typeface="HG丸ｺﾞｼｯｸM-PRO" panose="020F0600000000000000" pitchFamily="50" charset="-128"/>
              </a:rPr>
              <a:t>16g)</a:t>
            </a:r>
          </a:p>
          <a:p>
            <a:pPr algn="ctr"/>
            <a:endParaRPr lang="en-US" altLang="ja-JP" sz="1000" dirty="0"/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小さく短冊切り</a:t>
            </a:r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</a:t>
            </a:r>
            <a:endParaRPr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する</a:t>
            </a:r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  <a:endParaRPr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17" name="Picture 2" descr="I:\2013卒研tomita\調理実習\DSC00165.JPG"/>
          <p:cNvPicPr>
            <a:picLocks noChangeAspect="1" noChangeArrowheads="1"/>
          </p:cNvPicPr>
          <p:nvPr/>
        </p:nvPicPr>
        <p:blipFill rotWithShape="1">
          <a:blip r:embed="rId7" cstate="email">
            <a:lum bright="21000" contrast="21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90047" y="0"/>
            <a:ext cx="2003473" cy="186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正方形/長方形 17"/>
          <p:cNvSpPr/>
          <p:nvPr/>
        </p:nvSpPr>
        <p:spPr>
          <a:xfrm>
            <a:off x="7275133" y="232020"/>
            <a:ext cx="167559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こまつ</a:t>
            </a:r>
            <a:r>
              <a:rPr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な</a:t>
            </a:r>
            <a:endParaRPr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en-US" altLang="ja-JP" sz="1600" u="sng" dirty="0" smtClean="0">
                <a:ea typeface="HG丸ｺﾞｼｯｸM-PRO" panose="020F0600000000000000" pitchFamily="50" charset="-128"/>
              </a:rPr>
              <a:t>(</a:t>
            </a:r>
            <a:r>
              <a:rPr lang="en-US" altLang="ja-JP" sz="1600" u="sng" dirty="0">
                <a:ea typeface="HG丸ｺﾞｼｯｸM-PRO" panose="020F0600000000000000" pitchFamily="50" charset="-128"/>
              </a:rPr>
              <a:t>20g)</a:t>
            </a:r>
          </a:p>
          <a:p>
            <a:pPr algn="ctr"/>
            <a:endParaRPr lang="en-US" altLang="ja-JP" sz="1000" dirty="0"/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ねもとについた</a:t>
            </a:r>
            <a:r>
              <a:rPr lang="ja-JP" altLang="en-US" sz="10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どろを</a:t>
            </a:r>
            <a:endParaRPr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よくあらい落とし，</a:t>
            </a:r>
            <a:endParaRPr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5cm</a:t>
            </a:r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長さに切る。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7191642" y="2703909"/>
            <a:ext cx="1759089" cy="1135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u="sng" dirty="0" err="1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かぶ</a:t>
            </a:r>
            <a:endParaRPr kumimoji="1" lang="en-US" altLang="ja-JP" b="1" u="sng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b="1" u="sng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600" u="sng" dirty="0" smtClean="0">
                <a:solidFill>
                  <a:schemeClr val="tx1"/>
                </a:solidFill>
                <a:ea typeface="HG丸ｺﾞｼｯｸM-PRO" panose="020F0600000000000000" pitchFamily="50" charset="-128"/>
              </a:rPr>
              <a:t>(20g</a:t>
            </a:r>
            <a:r>
              <a:rPr kumimoji="1" lang="en-US" altLang="ja-JP" sz="1600" u="sng" dirty="0">
                <a:solidFill>
                  <a:schemeClr val="tx1"/>
                </a:solidFill>
                <a:ea typeface="HG丸ｺﾞｼｯｸM-PRO" panose="020F0600000000000000" pitchFamily="50" charset="-128"/>
              </a:rPr>
              <a:t>)</a:t>
            </a:r>
            <a:endParaRPr kumimoji="1" lang="en-US" altLang="ja-JP" u="sng" dirty="0">
              <a:solidFill>
                <a:schemeClr val="tx1"/>
              </a:solidFill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1000" dirty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（皮はむかなくてもよい）</a:t>
            </a:r>
            <a:endParaRPr lang="en-US" altLang="ja-JP" sz="1000" dirty="0">
              <a:solidFill>
                <a:schemeClr val="tx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 smtClean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いちょう切りにする</a:t>
            </a:r>
            <a:r>
              <a:rPr kumimoji="1" lang="ja-JP" altLang="en-US" sz="1000" dirty="0" smtClean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  <a:endParaRPr kumimoji="1" lang="ja-JP" altLang="en-US" sz="1000" dirty="0">
              <a:solidFill>
                <a:schemeClr val="tx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20" name="Picture 2" descr="I:\2013卒研tomita\調理実習\DSC00145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118724" y="2418148"/>
            <a:ext cx="2064445" cy="170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05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2403</TotalTime>
  <Words>113</Words>
  <Application>Microsoft Office PowerPoint</Application>
  <PresentationFormat>画面に合わせる (4:3)</PresentationFormat>
  <Paragraphs>38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HG丸ｺﾞｼｯｸM-PRO</vt:lpstr>
      <vt:lpstr>ＭＳ Ｐゴシック</vt:lpstr>
      <vt:lpstr>ＭＳ ゴシック</vt:lpstr>
      <vt:lpstr>Arial</vt:lpstr>
      <vt:lpstr>Calibri</vt:lpstr>
      <vt:lpstr>Calibri Light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202</cp:revision>
  <cp:lastPrinted>2018-07-30T13:41:04Z</cp:lastPrinted>
  <dcterms:created xsi:type="dcterms:W3CDTF">2018-06-18T04:48:24Z</dcterms:created>
  <dcterms:modified xsi:type="dcterms:W3CDTF">2018-08-01T06:36:32Z</dcterms:modified>
</cp:coreProperties>
</file>